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8" autoAdjust="0"/>
    <p:restoredTop sz="94660"/>
  </p:normalViewPr>
  <p:slideViewPr>
    <p:cSldViewPr>
      <p:cViewPr varScale="1">
        <p:scale>
          <a:sx n="77" d="100"/>
          <a:sy n="77" d="100"/>
        </p:scale>
        <p:origin x="66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887A7-17FF-4591-8A71-3127F26C1AC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22936-A08B-44B0-8FCF-154576E6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12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22936-A08B-44B0-8FCF-154576E6EE5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150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100" y="1071546"/>
            <a:ext cx="8305800" cy="1981200"/>
          </a:xfrm>
        </p:spPr>
        <p:txBody>
          <a:bodyPr/>
          <a:lstStyle/>
          <a:p>
            <a:r>
              <a:rPr lang="uk-UA" sz="9600" dirty="0" smtClean="0"/>
              <a:t>Храми Індії</a:t>
            </a:r>
            <a:endParaRPr lang="ru-RU" sz="9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81028"/>
            <a:ext cx="3676253" cy="2757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9042"/>
            <a:ext cx="3959646" cy="2728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18194 L -0.05191 -0.11504 C -0.06094 -0.10092 -0.06597 -0.07986 -0.06597 -0.05787 C -0.06597 -0.03287 -0.06094 -0.01296 -0.05191 0.00116 L -0.01198 0.0680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83158" y="1634326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6600" b="1" dirty="0" smtClean="0">
                <a:effectLst>
                  <a:reflection blurRad="635000" stA="0" endPos="54000" dist="1003300" dir="5400000" sy="-100000" algn="bl" rotWithShape="0"/>
                </a:effectLst>
                <a:latin typeface="Comic Sans MS" pitchFamily="66" charset="0"/>
              </a:rPr>
              <a:t>Дякую за </a:t>
            </a:r>
            <a:r>
              <a:rPr lang="uk-UA" sz="6600" b="1" dirty="0" smtClean="0">
                <a:effectLst>
                  <a:reflection blurRad="635000" stA="0" endPos="54000" dist="1003300" dir="5400000" sy="-100000" algn="bl" rotWithShape="0"/>
                </a:effectLst>
                <a:latin typeface="Comic Sans MS" pitchFamily="66" charset="0"/>
              </a:rPr>
              <a:t>увагу!</a:t>
            </a:r>
            <a:endParaRPr lang="en-US" sz="6600" b="1" dirty="0" smtClean="0">
              <a:effectLst>
                <a:reflection blurRad="635000" stA="0" endPos="54000" dist="1003300" dir="5400000" sy="-100000" algn="bl" rotWithShape="0"/>
              </a:effectLst>
              <a:latin typeface="Comic Sans MS" pitchFamily="66" charset="0"/>
            </a:endParaRPr>
          </a:p>
          <a:p>
            <a:pPr algn="ctr">
              <a:buNone/>
            </a:pPr>
            <a:r>
              <a:rPr lang="uk-UA" sz="4000" b="1" dirty="0" smtClean="0">
                <a:effectLst>
                  <a:reflection blurRad="635000" stA="0" endPos="54000" dist="1003300" dir="5400000" sy="-100000" algn="bl" rotWithShape="0"/>
                </a:effectLst>
                <a:latin typeface="Comic Sans MS" pitchFamily="66" charset="0"/>
              </a:rPr>
              <a:t>Презентацію приготовили</a:t>
            </a:r>
          </a:p>
          <a:p>
            <a:pPr algn="ctr">
              <a:buNone/>
            </a:pPr>
            <a:r>
              <a:rPr lang="uk-UA" sz="4000" b="1" dirty="0" smtClean="0">
                <a:effectLst>
                  <a:reflection blurRad="635000" stA="0" endPos="54000" dist="1003300" dir="5400000" sy="-100000" algn="bl" rotWithShape="0"/>
                </a:effectLst>
                <a:latin typeface="Comic Sans MS" pitchFamily="66" charset="0"/>
              </a:rPr>
              <a:t>Міщук Дмитро</a:t>
            </a:r>
          </a:p>
          <a:p>
            <a:pPr algn="ctr">
              <a:buNone/>
            </a:pPr>
            <a:r>
              <a:rPr lang="uk-UA" sz="4000" b="1" dirty="0" err="1" smtClean="0">
                <a:effectLst>
                  <a:reflection blurRad="635000" stA="0" endPos="54000" dist="1003300" dir="5400000" sy="-100000" algn="bl" rotWithShape="0"/>
                </a:effectLst>
                <a:latin typeface="Comic Sans MS" pitchFamily="66" charset="0"/>
              </a:rPr>
              <a:t>Гарніц</a:t>
            </a:r>
            <a:r>
              <a:rPr lang="uk-UA" sz="4000" b="1" dirty="0" smtClean="0">
                <a:effectLst>
                  <a:reflection blurRad="635000" stA="0" endPos="54000" dist="1003300" dir="5400000" sy="-100000" algn="bl" rotWithShape="0"/>
                </a:effectLst>
                <a:latin typeface="Comic Sans MS" pitchFamily="66" charset="0"/>
              </a:rPr>
              <a:t> Сергій</a:t>
            </a:r>
          </a:p>
          <a:p>
            <a:pPr algn="ctr">
              <a:buNone/>
            </a:pPr>
            <a:r>
              <a:rPr lang="uk-UA" sz="4000" b="1" dirty="0" smtClean="0">
                <a:effectLst>
                  <a:reflection blurRad="635000" stA="0" endPos="54000" dist="1003300" dir="5400000" sy="-100000" algn="bl" rotWithShape="0"/>
                </a:effectLst>
                <a:latin typeface="Comic Sans MS" pitchFamily="66" charset="0"/>
              </a:rPr>
              <a:t>Мельничук Роман </a:t>
            </a:r>
          </a:p>
          <a:p>
            <a:pPr algn="ctr">
              <a:buNone/>
            </a:pPr>
            <a:r>
              <a:rPr lang="uk-UA" sz="4000" b="1" dirty="0" smtClean="0">
                <a:effectLst>
                  <a:reflection blurRad="635000" stA="0" endPos="54000" dist="1003300" dir="5400000" sy="-100000" algn="bl" rotWithShape="0"/>
                </a:effectLst>
                <a:latin typeface="Comic Sans MS" pitchFamily="66" charset="0"/>
              </a:rPr>
              <a:t>І</a:t>
            </a:r>
          </a:p>
          <a:p>
            <a:pPr algn="ctr">
              <a:buNone/>
            </a:pPr>
            <a:r>
              <a:rPr lang="uk-UA" sz="4000" b="1" dirty="0" smtClean="0">
                <a:effectLst>
                  <a:reflection blurRad="635000" stA="0" endPos="54000" dist="1003300" dir="5400000" sy="-100000" algn="bl" rotWithShape="0"/>
                </a:effectLst>
                <a:latin typeface="Comic Sans MS" pitchFamily="66" charset="0"/>
              </a:rPr>
              <a:t>Романюк Юля</a:t>
            </a:r>
            <a:endParaRPr lang="ru-RU" sz="4000" b="1" dirty="0">
              <a:effectLst>
                <a:reflection blurRad="635000" stA="0" endPos="54000" dist="10033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63 -0.02616 L 0.14063 -0.02593 L 0.1533 -0.01945 L 0.10747 -0.04815 C 0.11146 -0.04491 0.11546 -0.0419 0.11945 -0.0382 C 0.12101 -0.03658 0.12223 -0.03426 0.12379 -0.03264 C 0.13716 -0.0206 0.129 -0.0294 0.13959 -0.02107 C 0.15487 -0.0088 0.13785 -0.0206 0.15487 -0.00764 C 0.15539 -0.00718 0.18073 0.01065 0.18664 0.01574 C 0.20035 0.02777 0.21407 0.04004 0.22778 0.05208 C 0.23021 0.0544 0.23299 0.05555 0.2349 0.05856 C 0.24167 0.06852 0.24827 0.07893 0.25521 0.08889 C 0.2573 0.0919 0.25973 0.09398 0.26181 0.09699 C 0.27223 0.11203 0.28195 0.12801 0.29271 0.14259 C 0.29619 0.14699 0.29966 0.15092 0.30261 0.15555 C 0.3283 0.19583 0.26806 0.16203 0.36129 0.2419 C 0.36528 0.24537 0.36962 0.24791 0.37327 0.25208 C 0.38525 0.26527 0.39514 0.28194 0.40799 0.29352 C 0.40903 0.29467 0.41042 0.29537 0.41146 0.29676 C 0.41268 0.29815 0.41598 0.30069 0.41459 0.30162 C 0.41303 0.30254 0.40556 0.29282 0.40539 0.29236 C 0.40209 0.2875 0.39914 0.2824 0.39584 0.27754 C 0.38837 0.26666 0.37448 0.25 0.36702 0.24213 C 0.35955 0.23426 0.35139 0.22731 0.34358 0.22014 C 0.2415 0.12847 0.32066 0.19768 0.25053 0.14328 C 0.20695 0.10972 0.16459 0.07338 0.12066 0.04097 L 0.06702 0.00185 C 0.01268 -0.03797 0.03507 -0.02084 0.00886 -0.04098 C 0.00643 -0.04445 0.004 -0.04815 0.00122 -0.05139 C -0.00468 -0.05834 -0.01093 -0.06459 -0.01684 -0.07153 C -0.01822 -0.07292 -0.01927 -0.07454 -0.02013 -0.07662 C -0.02187 -0.08056 -0.02378 -0.08519 -0.02534 -0.08959 C -0.03524 -0.1169 -0.01718 -0.07199 -0.02968 -0.10255 C -0.0302 -0.1051 -0.03038 -0.10787 -0.0309 -0.11042 C -0.03125 -0.1125 -0.03246 -0.11667 -0.03246 -0.11644 " pathEditMode="relative" rAng="96000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62 -0.02616 L 0.14062 -0.02593 L 0.1533 -0.01944 L 0.10746 -0.04815 C 0.11145 -0.04491 0.11545 -0.0419 0.11944 -0.03819 C 0.121 -0.03657 0.12222 -0.03426 0.12378 -0.03264 C 0.13715 -0.0206 0.12899 -0.0294 0.13958 -0.02106 C 0.15486 -0.0088 0.13784 -0.0206 0.15486 -0.00764 C 0.15538 -0.00718 0.18073 0.01065 0.18663 0.01574 C 0.20034 0.02778 0.21406 0.04005 0.22777 0.05208 C 0.2302 0.0544 0.23298 0.05556 0.23489 0.05857 C 0.24166 0.06852 0.24826 0.07894 0.2552 0.08889 C 0.25729 0.0919 0.25972 0.09398 0.2618 0.09699 C 0.27222 0.11204 0.28194 0.12801 0.2927 0.14259 C 0.29618 0.14699 0.29965 0.15093 0.3026 0.15556 C 0.3283 0.19583 0.26805 0.16204 0.36128 0.2419 C 0.36527 0.24537 0.36961 0.24792 0.37326 0.25208 C 0.38524 0.26528 0.39514 0.28195 0.40798 0.29352 C 0.40902 0.29468 0.41041 0.29537 0.41145 0.29676 C 0.41267 0.29815 0.41597 0.3007 0.41458 0.30162 C 0.41302 0.30255 0.40555 0.29282 0.40538 0.29236 C 0.40208 0.2875 0.39913 0.28241 0.39583 0.27755 C 0.38836 0.26667 0.37448 0.25 0.36701 0.24213 C 0.35955 0.23426 0.35139 0.22732 0.34357 0.22014 C 0.24149 0.12847 0.32066 0.19769 0.25052 0.14329 C 0.20694 0.10972 0.16458 0.07338 0.12066 0.04097 L 0.06701 0.00185 C 0.01267 -0.03796 0.03507 -0.02083 0.00885 -0.04097 C 0.00642 -0.04444 0.00399 -0.04815 0.00121 -0.05139 C -0.00469 -0.05833 -0.01094 -0.06458 -0.01684 -0.07153 C -0.01823 -0.07292 -0.01927 -0.07454 -0.02014 -0.07662 C -0.02188 -0.08055 -0.02379 -0.08518 -0.02535 -0.08958 C -0.03525 -0.1169 -0.01719 -0.07199 -0.02969 -0.10255 C -0.03021 -0.10509 -0.03039 -0.10787 -0.03091 -0.11042 C -0.03125 -0.1125 -0.03247 -0.11667 -0.03247 -0.11643 " pathEditMode="relative" rAng="960000" ptsTypes="AAAAAAAAAAAAAAAAAAAAAAAAAAAAAAAAAAA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63 -0.02615 L 0.14063 -0.02592 L 0.1533 -0.01944 L 0.10747 -0.04814 C 0.11146 -0.0449 0.11545 -0.04189 0.11945 -0.03819 C 0.12101 -0.03657 0.12223 -0.03425 0.12379 -0.03263 C 0.13716 -0.0206 0.129 -0.02939 0.13959 -0.02106 C 0.15486 -0.00879 0.13785 -0.0206 0.15486 -0.00763 C 0.15538 -0.00717 0.18073 0.01065 0.18663 0.01575 C 0.20035 0.02778 0.21407 0.04005 0.22778 0.05209 C 0.23021 0.0544 0.23299 0.05556 0.2349 0.05857 C 0.24167 0.06852 0.24827 0.07894 0.25521 0.08889 C 0.25729 0.0919 0.25973 0.09399 0.26181 0.097 C 0.27223 0.11204 0.28195 0.12801 0.29271 0.1426 C 0.29618 0.147 0.29966 0.15093 0.30261 0.15556 C 0.3283 0.19584 0.26806 0.16204 0.36129 0.2419 C 0.36528 0.24537 0.36962 0.24792 0.37327 0.25209 C 0.38525 0.26528 0.39514 0.28195 0.40799 0.29352 C 0.40903 0.29468 0.41042 0.29537 0.41146 0.29676 C 0.41268 0.29815 0.41598 0.3007 0.41459 0.30162 C 0.41302 0.30255 0.40556 0.29283 0.40538 0.29237 C 0.40209 0.2875 0.39913 0.28241 0.39584 0.27755 C 0.38837 0.26667 0.37448 0.25 0.36702 0.24213 C 0.35955 0.23426 0.35139 0.22732 0.34358 0.22014 C 0.2415 0.12848 0.32066 0.19769 0.25052 0.14329 C 0.20695 0.10973 0.16459 0.07338 0.12066 0.04098 L 0.06702 0.00186 C 0.01268 -0.03796 0.03507 -0.02083 0.00886 -0.04097 C 0.00643 -0.04444 0.004 -0.04814 0.00122 -0.05138 C -0.00468 -0.05833 -0.01093 -0.06458 -0.01684 -0.07152 C -0.01823 -0.07291 -0.01927 -0.07453 -0.02014 -0.07662 C -0.02187 -0.08055 -0.02378 -0.08518 -0.02534 -0.08958 C -0.03524 -0.11689 -0.01718 -0.07199 -0.02968 -0.10254 C -0.03021 -0.10509 -0.03038 -0.10787 -0.0309 -0.11041 C -0.03125 -0.1125 -0.03246 -0.11666 -0.03246 -0.11643 " pathEditMode="relative" rAng="960000" ptsTypes="AAAAAAAAAAAAAAAAAAAAAAAAAAAAAAAAAAA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63 -0.02616 L 0.14063 -0.02593 L 0.1533 -0.01944 L 0.10747 -0.04815 C 0.11146 -0.04491 0.11545 -0.0419 0.11945 -0.03819 C 0.12101 -0.03657 0.12223 -0.03426 0.12379 -0.03264 C 0.13716 -0.0206 0.129 -0.0294 0.13959 -0.02107 C 0.15486 -0.0088 0.13785 -0.0206 0.15486 -0.00764 C 0.15538 -0.00718 0.18073 0.01065 0.18663 0.01574 C 0.20035 0.02778 0.21407 0.04005 0.22778 0.05208 C 0.23021 0.0544 0.23299 0.05556 0.2349 0.05856 C 0.24167 0.06852 0.24827 0.07893 0.25521 0.08889 C 0.25729 0.0919 0.25973 0.09398 0.26181 0.09699 C 0.27223 0.11204 0.28195 0.12801 0.29271 0.14259 C 0.29618 0.14699 0.29966 0.15093 0.30261 0.15556 C 0.3283 0.19583 0.26806 0.16204 0.36129 0.2419 C 0.36528 0.24537 0.36962 0.24792 0.37327 0.25208 C 0.38525 0.26528 0.39514 0.28194 0.40799 0.29352 C 0.40903 0.29468 0.41042 0.29537 0.41146 0.29676 C 0.41268 0.29815 0.41598 0.30069 0.41459 0.30162 C 0.41302 0.30255 0.40556 0.29282 0.40538 0.29236 C 0.40209 0.2875 0.39913 0.28241 0.39584 0.27755 C 0.38837 0.26667 0.37448 0.25 0.36702 0.24213 C 0.35955 0.23426 0.35139 0.22731 0.34358 0.22014 C 0.2415 0.12847 0.32066 0.19768 0.25052 0.14329 C 0.20695 0.10972 0.16459 0.07338 0.12066 0.04097 L 0.06702 0.00185 C 0.01268 -0.03796 0.03507 -0.02083 0.00886 -0.04097 C 0.00643 -0.04444 0.004 -0.04815 0.00122 -0.05139 C -0.00468 -0.05833 -0.01093 -0.06458 -0.01684 -0.07153 C -0.01823 -0.07292 -0.01927 -0.07454 -0.02014 -0.07662 C -0.02187 -0.08056 -0.02378 -0.08519 -0.02534 -0.08958 C -0.03524 -0.1169 -0.01718 -0.07199 -0.02968 -0.10255 C -0.03021 -0.10509 -0.03038 -0.10787 -0.0309 -0.11042 C -0.03125 -0.1125 -0.03246 -0.11667 -0.03246 -0.11644 " pathEditMode="relative" rAng="960000" ptsTypes="AAAAAAAAAAAAAAAAAAAAAAAAAAAAAAAAAAA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62 -0.02615 L 0.14062 -0.02592 L 0.1533 -0.01944 L 0.10746 -0.04814 C 0.11146 -0.0449 0.11545 -0.04189 0.11944 -0.03819 C 0.121 -0.03657 0.12222 -0.03425 0.12378 -0.03263 C 0.13715 -0.0206 0.12899 -0.02939 0.13958 -0.02106 C 0.15486 -0.00879 0.13784 -0.0206 0.15486 -0.00763 C 0.15538 -0.00717 0.18073 0.01065 0.18663 0.01575 C 0.20034 0.02778 0.21406 0.04005 0.22778 0.05209 C 0.23021 0.0544 0.23298 0.05556 0.23489 0.05857 C 0.24166 0.06852 0.24826 0.07894 0.25521 0.08889 C 0.25729 0.0919 0.25972 0.09399 0.2618 0.097 C 0.27222 0.11204 0.28194 0.12801 0.29271 0.1426 C 0.29618 0.147 0.29965 0.15093 0.3026 0.15556 C 0.3283 0.19584 0.26805 0.16204 0.36128 0.2419 C 0.36528 0.24538 0.36962 0.24792 0.37326 0.25209 C 0.38524 0.26528 0.39514 0.28195 0.40798 0.29352 C 0.40903 0.29468 0.41041 0.29538 0.41146 0.29676 C 0.41267 0.29815 0.41597 0.3007 0.41458 0.30163 C 0.41302 0.30255 0.40555 0.29283 0.40538 0.29237 C 0.40208 0.2875 0.39913 0.28241 0.39583 0.27755 C 0.38837 0.26667 0.37448 0.25 0.36701 0.24213 C 0.35955 0.23426 0.35139 0.22732 0.34357 0.22014 C 0.24149 0.12848 0.32066 0.19769 0.25052 0.14329 C 0.20694 0.10973 0.16458 0.07338 0.12066 0.04098 L 0.06701 0.00186 C 0.01267 -0.03796 0.03507 -0.02083 0.00885 -0.04097 C 0.00642 -0.04444 0.00399 -0.04814 0.00121 -0.05138 C -0.00469 -0.05833 -0.01094 -0.06458 -0.01684 -0.07152 C -0.01823 -0.07291 -0.01927 -0.07453 -0.02014 -0.07662 C -0.02188 -0.08055 -0.02379 -0.08518 -0.02535 -0.08958 C -0.03525 -0.11689 -0.01719 -0.07199 -0.02969 -0.10254 C -0.03021 -0.10509 -0.03038 -0.10787 -0.03091 -0.11041 C -0.03125 -0.1125 -0.03247 -0.11666 -0.03247 -0.11643 " pathEditMode="relative" rAng="960000" ptsTypes="AAAAAAAAAAAAAAAAAAAAAAAAAAAAAAAAAAA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62 -0.02616 L 0.14062 -0.02593 L 0.1533 -0.01945 L 0.10746 -0.04815 C 0.11145 -0.04491 0.11545 -0.0419 0.11944 -0.0382 C 0.121 -0.03658 0.12222 -0.03426 0.12378 -0.03264 C 0.13715 -0.0206 0.12899 -0.0294 0.13958 -0.02107 C 0.15486 -0.0088 0.13784 -0.0206 0.15486 -0.00764 C 0.15538 -0.00718 0.18073 0.01065 0.18663 0.01574 C 0.20034 0.02778 0.21406 0.04004 0.22777 0.05208 C 0.2302 0.0544 0.23298 0.05555 0.23489 0.05856 C 0.24166 0.06852 0.24826 0.07893 0.2552 0.08889 C 0.25729 0.0919 0.25972 0.09398 0.2618 0.09699 C 0.27222 0.11204 0.28194 0.12801 0.2927 0.14259 C 0.29618 0.14699 0.29965 0.15092 0.3026 0.15555 C 0.3283 0.19583 0.26805 0.16204 0.36128 0.2419 C 0.36527 0.24537 0.36961 0.24792 0.37326 0.25208 C 0.38524 0.26528 0.39514 0.28194 0.40798 0.29352 C 0.40902 0.29467 0.41041 0.29537 0.41145 0.29676 C 0.41267 0.29815 0.41597 0.30069 0.41458 0.30162 C 0.41302 0.30254 0.40555 0.29282 0.40538 0.29236 C 0.40208 0.2875 0.39913 0.28241 0.39583 0.27754 C 0.38836 0.26667 0.37448 0.25 0.36701 0.24213 C 0.35955 0.23426 0.35139 0.22731 0.34357 0.22014 C 0.24149 0.12847 0.32066 0.19768 0.25052 0.14329 C 0.20694 0.10972 0.16458 0.07338 0.12066 0.04097 L 0.06701 0.00185 C 0.01267 -0.03796 0.03507 -0.02083 0.00885 -0.04097 C 0.00642 -0.04445 0.00399 -0.04815 0.00121 -0.05139 C -0.00469 -0.05833 -0.01094 -0.06458 -0.01684 -0.07153 C -0.01823 -0.07292 -0.01927 -0.07454 -0.02014 -0.07662 C -0.02188 -0.08056 -0.02379 -0.08519 -0.02535 -0.08958 C -0.03525 -0.1169 -0.01719 -0.07199 -0.02969 -0.10255 C -0.03021 -0.10509 -0.03039 -0.10787 -0.03091 -0.11042 C -0.03125 -0.1125 -0.03247 -0.11667 -0.03247 -0.11644 " pathEditMode="relative" rAng="960000" ptsTypes="AAAAAAAAAAAAAAAAAAAAAAAAAAAAAAAAAAA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62 -0.02615 L 0.14062 -0.02592 L 0.1533 -0.01944 L 0.10746 -0.04814 C 0.11145 -0.0449 0.11545 -0.04189 0.11944 -0.03819 C 0.121 -0.03657 0.12222 -0.03426 0.12378 -0.03264 C 0.13715 -0.0206 0.12899 -0.02939 0.13958 -0.02106 C 0.15486 -0.00879 0.13784 -0.0206 0.15486 -0.00764 C 0.15538 -0.00717 0.18073 0.01065 0.18663 0.01574 C 0.20034 0.02778 0.21406 0.04005 0.22777 0.05209 C 0.2302 0.0544 0.23298 0.05556 0.23489 0.05857 C 0.24166 0.06852 0.24826 0.07894 0.2552 0.08889 C 0.25729 0.0919 0.25972 0.09399 0.2618 0.09699 C 0.27222 0.11204 0.28194 0.12801 0.2927 0.1426 C 0.29618 0.14699 0.29965 0.15093 0.3026 0.15556 C 0.3283 0.19584 0.26805 0.16204 0.36128 0.2419 C 0.36527 0.24537 0.36961 0.24792 0.37326 0.25209 C 0.38524 0.26528 0.39514 0.28195 0.40798 0.29352 C 0.40902 0.29468 0.41041 0.29537 0.41145 0.29676 C 0.41267 0.29815 0.41597 0.3007 0.41458 0.30162 C 0.41302 0.30255 0.40555 0.29283 0.40538 0.29236 C 0.40208 0.2875 0.39913 0.28241 0.39583 0.27755 C 0.38836 0.26667 0.37448 0.25 0.36701 0.24213 C 0.35955 0.23426 0.35139 0.22732 0.34357 0.22014 C 0.24149 0.12848 0.32066 0.19769 0.25052 0.14329 C 0.20694 0.10973 0.16458 0.07338 0.12066 0.04098 L 0.06701 0.00186 C 0.01267 -0.03796 0.03507 -0.02083 0.00885 -0.04097 C 0.00642 -0.04444 0.00399 -0.04814 0.00121 -0.05139 C -0.00469 -0.05833 -0.01094 -0.06458 -0.01684 -0.07152 C -0.01823 -0.07291 -0.01927 -0.07453 -0.02014 -0.07662 C -0.02188 -0.08055 -0.02379 -0.08518 -0.02535 -0.08958 C -0.03525 -0.11689 -0.01719 -0.07199 -0.02969 -0.10254 C -0.03021 -0.10509 -0.03039 -0.10787 -0.03091 -0.11041 C -0.03125 -0.1125 -0.03247 -0.11666 -0.03247 -0.11643 " pathEditMode="relative" rAng="960000" ptsTypes="AAAAAAAAAAAAAAAAAAAAAAAAAAAAAAAAAAA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0174"/>
            <a:ext cx="8229600" cy="69055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 smtClean="0"/>
              <a:t>Тадж</a:t>
            </a:r>
            <a:r>
              <a:rPr lang="ru-RU" b="1" dirty="0" smtClean="0"/>
              <a:t> Махал (</a:t>
            </a:r>
            <a:r>
              <a:rPr lang="en-US" b="1" dirty="0" err="1" smtClean="0"/>
              <a:t>Taj</a:t>
            </a:r>
            <a:r>
              <a:rPr lang="en-US" b="1" dirty="0" smtClean="0"/>
              <a:t> </a:t>
            </a:r>
            <a:r>
              <a:rPr lang="en-US" b="1" dirty="0" err="1" smtClean="0"/>
              <a:t>Mahal</a:t>
            </a:r>
            <a:r>
              <a:rPr lang="en-US" b="1" dirty="0" smtClean="0"/>
              <a:t>), </a:t>
            </a:r>
            <a:r>
              <a:rPr lang="ru-RU" b="1" dirty="0" err="1" smtClean="0"/>
              <a:t>мармурове</a:t>
            </a:r>
            <a:r>
              <a:rPr lang="ru-RU" b="1" dirty="0" smtClean="0"/>
              <a:t> диво </a:t>
            </a:r>
            <a:r>
              <a:rPr lang="ru-RU" b="1" dirty="0" err="1" smtClean="0"/>
              <a:t>Індії</a:t>
            </a:r>
            <a:r>
              <a:rPr lang="ru-RU" b="1" dirty="0" smtClean="0"/>
              <a:t>. </a:t>
            </a:r>
            <a:endParaRPr lang="ru-RU" dirty="0"/>
          </a:p>
        </p:txBody>
      </p:sp>
      <p:pic>
        <p:nvPicPr>
          <p:cNvPr id="4" name="Рисунок 3" descr="57802_html_m1613089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8122" y="867318"/>
            <a:ext cx="5047757" cy="3785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799" y="4725144"/>
            <a:ext cx="8700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Цей </a:t>
            </a:r>
            <a:r>
              <a:rPr lang="ru-RU" sz="2800" dirty="0" err="1" smtClean="0"/>
              <a:t>пам'ятник-мавзолей</a:t>
            </a:r>
            <a:r>
              <a:rPr lang="ru-RU" sz="2800" dirty="0" smtClean="0"/>
              <a:t> </a:t>
            </a:r>
            <a:r>
              <a:rPr lang="ru-RU" sz="2800" dirty="0" err="1" smtClean="0"/>
              <a:t>оповідає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ніжну</a:t>
            </a:r>
            <a:r>
              <a:rPr lang="ru-RU" sz="2800" dirty="0" smtClean="0"/>
              <a:t> </a:t>
            </a:r>
            <a:r>
              <a:rPr lang="ru-RU" sz="2800" dirty="0" err="1" smtClean="0"/>
              <a:t>любов</a:t>
            </a:r>
            <a:r>
              <a:rPr lang="ru-RU" sz="2800" dirty="0" smtClean="0"/>
              <a:t> </a:t>
            </a:r>
            <a:r>
              <a:rPr lang="ru-RU" sz="2800" dirty="0" err="1" smtClean="0"/>
              <a:t>мусульманського</a:t>
            </a:r>
            <a:r>
              <a:rPr lang="ru-RU" sz="2800" dirty="0" smtClean="0"/>
              <a:t> короля Великих </a:t>
            </a:r>
            <a:r>
              <a:rPr lang="ru-RU" sz="2800" dirty="0" err="1" smtClean="0"/>
              <a:t>Моголів</a:t>
            </a:r>
            <a:r>
              <a:rPr lang="ru-RU" sz="2800" dirty="0" smtClean="0"/>
              <a:t> (не </a:t>
            </a:r>
            <a:r>
              <a:rPr lang="ru-RU" sz="2800" dirty="0" err="1" smtClean="0"/>
              <a:t>плутати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монголами) Шаха </a:t>
            </a:r>
            <a:r>
              <a:rPr lang="ru-RU" sz="2800" dirty="0" err="1" smtClean="0"/>
              <a:t>Джахана</a:t>
            </a:r>
            <a:r>
              <a:rPr lang="ru-RU" sz="2800" dirty="0" smtClean="0"/>
              <a:t> до </a:t>
            </a:r>
            <a:r>
              <a:rPr lang="ru-RU" sz="2800" dirty="0" err="1" smtClean="0"/>
              <a:t>своєї</a:t>
            </a:r>
            <a:r>
              <a:rPr lang="ru-RU" sz="2800" dirty="0" smtClean="0"/>
              <a:t> </a:t>
            </a:r>
            <a:r>
              <a:rPr lang="ru-RU" sz="2800" dirty="0" err="1" smtClean="0"/>
              <a:t>дружини</a:t>
            </a:r>
            <a:r>
              <a:rPr lang="ru-RU" sz="2800" dirty="0" smtClean="0"/>
              <a:t> - </a:t>
            </a:r>
            <a:r>
              <a:rPr lang="ru-RU" sz="2800" dirty="0" err="1" smtClean="0"/>
              <a:t>казкової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красуні</a:t>
            </a:r>
            <a:r>
              <a:rPr lang="ru-RU" sz="2800" dirty="0" smtClean="0"/>
              <a:t> </a:t>
            </a:r>
            <a:r>
              <a:rPr lang="ru-RU" sz="2800" dirty="0" err="1" smtClean="0"/>
              <a:t>Мумтаз</a:t>
            </a:r>
            <a:r>
              <a:rPr lang="ru-RU" sz="2800" dirty="0" smtClean="0"/>
              <a:t> Махав.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7802_html_m289e1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-28842" y="4581128"/>
            <a:ext cx="9172841" cy="22467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 smtClean="0">
                <a:solidFill>
                  <a:schemeClr val="bg1"/>
                </a:solidFill>
              </a:rPr>
              <a:t>Будівництво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цього</a:t>
            </a:r>
            <a:r>
              <a:rPr lang="ru-RU" sz="2000" dirty="0" smtClean="0">
                <a:solidFill>
                  <a:schemeClr val="bg1"/>
                </a:solidFill>
              </a:rPr>
              <a:t> храму </a:t>
            </a:r>
            <a:r>
              <a:rPr lang="ru-RU" sz="2000" dirty="0" err="1" smtClean="0">
                <a:solidFill>
                  <a:schemeClr val="bg1"/>
                </a:solidFill>
              </a:rPr>
              <a:t>продовжувалося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більше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двадцяти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років</a:t>
            </a:r>
            <a:r>
              <a:rPr lang="ru-RU" sz="2000" dirty="0" smtClean="0">
                <a:solidFill>
                  <a:schemeClr val="bg1"/>
                </a:solidFill>
              </a:rPr>
              <a:t>. У </a:t>
            </a:r>
            <a:r>
              <a:rPr lang="ru-RU" sz="2000" dirty="0" err="1" smtClean="0">
                <a:solidFill>
                  <a:schemeClr val="bg1"/>
                </a:solidFill>
              </a:rPr>
              <a:t>роботі</a:t>
            </a:r>
            <a:r>
              <a:rPr lang="ru-RU" sz="2000" dirty="0" smtClean="0">
                <a:solidFill>
                  <a:schemeClr val="bg1"/>
                </a:solidFill>
              </a:rPr>
              <a:t> брало участь </a:t>
            </a:r>
            <a:r>
              <a:rPr lang="ru-RU" sz="2000" dirty="0" err="1" smtClean="0">
                <a:solidFill>
                  <a:schemeClr val="bg1"/>
                </a:solidFill>
              </a:rPr>
              <a:t>більше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двадцяти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тисяч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чоловік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Висота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Тадж</a:t>
            </a:r>
            <a:r>
              <a:rPr lang="ru-RU" sz="2000" dirty="0" smtClean="0">
                <a:solidFill>
                  <a:schemeClr val="bg1"/>
                </a:solidFill>
              </a:rPr>
              <a:t> Махала разом з куполом </a:t>
            </a:r>
            <a:r>
              <a:rPr lang="ru-RU" sz="2000" dirty="0" err="1" smtClean="0">
                <a:solidFill>
                  <a:schemeClr val="bg1"/>
                </a:solidFill>
              </a:rPr>
              <a:t>досягає</a:t>
            </a:r>
            <a:r>
              <a:rPr lang="ru-RU" sz="2000" dirty="0" smtClean="0">
                <a:solidFill>
                  <a:schemeClr val="bg1"/>
                </a:solidFill>
              </a:rPr>
              <a:t> 74 </a:t>
            </a:r>
            <a:r>
              <a:rPr lang="ru-RU" sz="2000" dirty="0" err="1" smtClean="0">
                <a:solidFill>
                  <a:schemeClr val="bg1"/>
                </a:solidFill>
              </a:rPr>
              <a:t>метрів</a:t>
            </a:r>
            <a:r>
              <a:rPr lang="ru-RU" sz="2000" dirty="0" smtClean="0">
                <a:solidFill>
                  <a:schemeClr val="bg1"/>
                </a:solidFill>
              </a:rPr>
              <a:t>. По кутах мавзолею </a:t>
            </a:r>
            <a:r>
              <a:rPr lang="ru-RU" sz="2000" dirty="0" err="1" smtClean="0">
                <a:solidFill>
                  <a:schemeClr val="bg1"/>
                </a:solidFill>
              </a:rPr>
              <a:t>піднімаються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чотири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мінарети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заввишки</a:t>
            </a:r>
            <a:r>
              <a:rPr lang="ru-RU" sz="2000" dirty="0" smtClean="0">
                <a:solidFill>
                  <a:schemeClr val="bg1"/>
                </a:solidFill>
              </a:rPr>
              <a:t> по 42 </a:t>
            </a:r>
            <a:r>
              <a:rPr lang="ru-RU" sz="2000" dirty="0" err="1" smtClean="0">
                <a:solidFill>
                  <a:schemeClr val="bg1"/>
                </a:solidFill>
              </a:rPr>
              <a:t>метри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Стіни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Тадж</a:t>
            </a:r>
            <a:r>
              <a:rPr lang="ru-RU" sz="2000" dirty="0" smtClean="0">
                <a:solidFill>
                  <a:schemeClr val="bg1"/>
                </a:solidFill>
              </a:rPr>
              <a:t> Махала </a:t>
            </a:r>
            <a:r>
              <a:rPr lang="ru-RU" sz="2000" dirty="0" err="1" smtClean="0">
                <a:solidFill>
                  <a:schemeClr val="bg1"/>
                </a:solidFill>
              </a:rPr>
              <a:t>викладені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білим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полірованим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мармуром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Склепінчасті</a:t>
            </a:r>
            <a:r>
              <a:rPr lang="ru-RU" sz="2000" dirty="0" smtClean="0">
                <a:solidFill>
                  <a:schemeClr val="bg1"/>
                </a:solidFill>
              </a:rPr>
              <a:t> переходи </a:t>
            </a:r>
            <a:r>
              <a:rPr lang="ru-RU" sz="2000" dirty="0" err="1" smtClean="0">
                <a:solidFill>
                  <a:schemeClr val="bg1"/>
                </a:solidFill>
              </a:rPr>
              <a:t>прикрашені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арабською</a:t>
            </a:r>
            <a:r>
              <a:rPr lang="ru-RU" sz="2000" dirty="0" smtClean="0">
                <a:solidFill>
                  <a:schemeClr val="bg1"/>
                </a:solidFill>
              </a:rPr>
              <a:t> вязью, </a:t>
            </a:r>
            <a:r>
              <a:rPr lang="ru-RU" sz="2000" dirty="0" err="1" smtClean="0">
                <a:solidFill>
                  <a:schemeClr val="bg1"/>
                </a:solidFill>
              </a:rPr>
              <a:t>Навколо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Тадж</a:t>
            </a:r>
            <a:r>
              <a:rPr lang="ru-RU" sz="2000" dirty="0" smtClean="0">
                <a:solidFill>
                  <a:schemeClr val="bg1"/>
                </a:solidFill>
              </a:rPr>
              <a:t> Махала </a:t>
            </a:r>
            <a:r>
              <a:rPr lang="ru-RU" sz="2000" dirty="0" err="1" smtClean="0">
                <a:solidFill>
                  <a:schemeClr val="bg1"/>
                </a:solidFill>
              </a:rPr>
              <a:t>був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розбитий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декоративний</a:t>
            </a:r>
            <a:r>
              <a:rPr lang="ru-RU" sz="2000" dirty="0" smtClean="0">
                <a:solidFill>
                  <a:schemeClr val="bg1"/>
                </a:solidFill>
              </a:rPr>
              <a:t> парк з озерами, фонтанами і каналами,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зайняв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цілому</a:t>
            </a:r>
            <a:r>
              <a:rPr lang="ru-RU" sz="2000" dirty="0" smtClean="0">
                <a:solidFill>
                  <a:schemeClr val="bg1"/>
                </a:solidFill>
              </a:rPr>
              <a:t> 18 </a:t>
            </a:r>
            <a:r>
              <a:rPr lang="ru-RU" sz="2000" dirty="0" err="1" smtClean="0">
                <a:solidFill>
                  <a:schemeClr val="bg1"/>
                </a:solidFill>
              </a:rPr>
              <a:t>гектарів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76199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 smtClean="0"/>
              <a:t>Танджавурский</a:t>
            </a:r>
            <a:r>
              <a:rPr lang="ru-RU" b="1" dirty="0" smtClean="0"/>
              <a:t> храм</a:t>
            </a:r>
            <a:endParaRPr lang="ru-RU" dirty="0"/>
          </a:p>
        </p:txBody>
      </p:sp>
      <p:pic>
        <p:nvPicPr>
          <p:cNvPr id="4" name="Рисунок 3" descr="57802_html_651f4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571" y="980728"/>
            <a:ext cx="3860406" cy="2664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1021247"/>
            <a:ext cx="41764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Цей храм </a:t>
            </a:r>
            <a:r>
              <a:rPr lang="ru-RU" sz="2000" dirty="0" err="1" smtClean="0"/>
              <a:t>побудований</a:t>
            </a:r>
            <a:r>
              <a:rPr lang="ru-RU" sz="2000" dirty="0" smtClean="0"/>
              <a:t> за </a:t>
            </a:r>
            <a:r>
              <a:rPr lang="ru-RU" sz="2000" dirty="0" err="1" smtClean="0"/>
              <a:t>часів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правління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династії</a:t>
            </a:r>
            <a:r>
              <a:rPr lang="ru-RU" sz="2000" dirty="0" smtClean="0"/>
              <a:t> </a:t>
            </a:r>
            <a:r>
              <a:rPr lang="ru-RU" sz="2000" dirty="0" err="1" smtClean="0"/>
              <a:t>Чола</a:t>
            </a:r>
            <a:r>
              <a:rPr lang="ru-RU" sz="2000" dirty="0" smtClean="0"/>
              <a:t>. </a:t>
            </a:r>
            <a:r>
              <a:rPr lang="ru-RU" sz="2000" dirty="0" err="1" smtClean="0"/>
              <a:t>Танджавур</a:t>
            </a:r>
            <a:r>
              <a:rPr lang="ru-RU" sz="2000" dirty="0" smtClean="0"/>
              <a:t> в </a:t>
            </a:r>
            <a:r>
              <a:rPr lang="ru-RU" sz="2000" dirty="0" err="1" smtClean="0"/>
              <a:t>ті</a:t>
            </a:r>
            <a:r>
              <a:rPr lang="ru-RU" sz="2000" dirty="0" smtClean="0"/>
              <a:t> </a:t>
            </a:r>
            <a:r>
              <a:rPr lang="ru-RU" sz="2000" dirty="0" err="1" smtClean="0"/>
              <a:t>часи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столицею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князівства</a:t>
            </a:r>
            <a:r>
              <a:rPr lang="ru-RU" sz="2000" dirty="0" smtClean="0"/>
              <a:t>. </a:t>
            </a:r>
            <a:r>
              <a:rPr lang="ru-RU" sz="2000" dirty="0" err="1" smtClean="0"/>
              <a:t>Династія</a:t>
            </a:r>
            <a:r>
              <a:rPr lang="ru-RU" sz="2000" dirty="0" smtClean="0"/>
              <a:t> </a:t>
            </a:r>
            <a:r>
              <a:rPr lang="ru-RU" sz="2000" dirty="0" err="1" smtClean="0"/>
              <a:t>Чола</a:t>
            </a:r>
            <a:r>
              <a:rPr lang="ru-RU" sz="2000" dirty="0" smtClean="0"/>
              <a:t> знаменита великими </a:t>
            </a:r>
            <a:r>
              <a:rPr lang="ru-RU" sz="2000" dirty="0" err="1" smtClean="0"/>
              <a:t>храмобудівниками</a:t>
            </a:r>
            <a:r>
              <a:rPr lang="ru-RU" sz="2000" dirty="0" smtClean="0"/>
              <a:t>. За час </a:t>
            </a:r>
            <a:r>
              <a:rPr lang="ru-RU" sz="2000" dirty="0" err="1" smtClean="0"/>
              <a:t>свого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існування</a:t>
            </a:r>
            <a:r>
              <a:rPr lang="ru-RU" sz="2000" dirty="0" smtClean="0"/>
              <a:t> вони </a:t>
            </a:r>
            <a:r>
              <a:rPr lang="ru-RU" sz="2000" dirty="0" err="1" smtClean="0"/>
              <a:t>побудували</a:t>
            </a:r>
            <a:r>
              <a:rPr lang="ru-RU" sz="2000" dirty="0" smtClean="0"/>
              <a:t> 74 </a:t>
            </a:r>
            <a:r>
              <a:rPr lang="ru-RU" sz="2000" dirty="0" err="1" smtClean="0"/>
              <a:t>храми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Танджавурській</a:t>
            </a:r>
            <a:r>
              <a:rPr lang="ru-RU" sz="2000" dirty="0" smtClean="0"/>
              <a:t> храм </a:t>
            </a:r>
            <a:r>
              <a:rPr lang="ru-RU" sz="2000" dirty="0" err="1" smtClean="0"/>
              <a:t>оточений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трьома</a:t>
            </a:r>
            <a:r>
              <a:rPr lang="ru-RU" sz="2000" dirty="0" smtClean="0"/>
              <a:t> </a:t>
            </a:r>
            <a:r>
              <a:rPr lang="ru-RU" sz="2000" dirty="0" err="1" smtClean="0"/>
              <a:t>кам'яними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стінами</a:t>
            </a:r>
            <a:r>
              <a:rPr lang="ru-RU" sz="2000" dirty="0" smtClean="0"/>
              <a:t>. Ну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звичайно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огорожі</a:t>
            </a:r>
            <a:r>
              <a:rPr lang="ru-RU" sz="2000" dirty="0" smtClean="0"/>
              <a:t> </a:t>
            </a:r>
            <a:r>
              <a:rPr lang="ru-RU" sz="2000" dirty="0" err="1" smtClean="0"/>
              <a:t>обов'язкова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наявність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воріт</a:t>
            </a:r>
            <a:r>
              <a:rPr lang="ru-RU" sz="2000" dirty="0" smtClean="0"/>
              <a:t>. Тут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налічується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троє</a:t>
            </a:r>
            <a:r>
              <a:rPr lang="ru-RU" sz="2000" dirty="0" smtClean="0"/>
              <a:t>. </a:t>
            </a:r>
            <a:r>
              <a:rPr lang="ru-RU" sz="2000" dirty="0" err="1" smtClean="0"/>
              <a:t>Загальна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висота</a:t>
            </a:r>
            <a:r>
              <a:rPr lang="ru-RU" sz="2000" dirty="0" smtClean="0"/>
              <a:t> храму 65,4 метра. </a:t>
            </a:r>
            <a:r>
              <a:rPr lang="ru-RU" sz="2000" dirty="0" err="1" smtClean="0"/>
              <a:t>Верхівка</a:t>
            </a:r>
            <a:r>
              <a:rPr lang="ru-RU" sz="2000" dirty="0" smtClean="0"/>
              <a:t> </a:t>
            </a:r>
            <a:r>
              <a:rPr lang="ru-RU" sz="2000" dirty="0" err="1" smtClean="0"/>
              <a:t>увінчана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монолітним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каменем</a:t>
            </a:r>
            <a:r>
              <a:rPr lang="ru-RU" sz="2000" dirty="0" smtClean="0"/>
              <a:t> вагою в 80 тонн. </a:t>
            </a:r>
            <a:r>
              <a:rPr lang="ru-RU" sz="2000" dirty="0" err="1" smtClean="0"/>
              <a:t>Говорять</a:t>
            </a:r>
            <a:r>
              <a:rPr lang="ru-RU" sz="2000" dirty="0" smtClean="0"/>
              <a:t>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</a:t>
            </a:r>
            <a:r>
              <a:rPr lang="ru-RU" sz="2000" dirty="0" err="1" smtClean="0"/>
              <a:t>камінь</a:t>
            </a:r>
            <a:r>
              <a:rPr lang="ru-RU" sz="2000" dirty="0" smtClean="0"/>
              <a:t> везли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відстані</a:t>
            </a:r>
            <a:r>
              <a:rPr lang="ru-RU" sz="2000" dirty="0" smtClean="0"/>
              <a:t> 6 км </a:t>
            </a:r>
            <a:endParaRPr lang="ru-RU" sz="2000" dirty="0"/>
          </a:p>
        </p:txBody>
      </p:sp>
      <p:pic>
        <p:nvPicPr>
          <p:cNvPr id="6" name="Рисунок 5" descr="57802_html_m505fa42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388" y="3717032"/>
            <a:ext cx="3833588" cy="2904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3566770" cy="76199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Храм </a:t>
            </a:r>
            <a:r>
              <a:rPr lang="ru-RU" b="1" dirty="0" err="1" smtClean="0"/>
              <a:t>Крис</a:t>
            </a:r>
            <a:endParaRPr lang="ru-RU" dirty="0"/>
          </a:p>
        </p:txBody>
      </p:sp>
      <p:pic>
        <p:nvPicPr>
          <p:cNvPr id="4" name="Рисунок 3" descr="57802_html_2e6797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215" y="980728"/>
            <a:ext cx="3563714" cy="4896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1934" y="214291"/>
            <a:ext cx="47863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З'явився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в </a:t>
            </a:r>
            <a:r>
              <a:rPr lang="ru-RU" dirty="0" err="1" smtClean="0"/>
              <a:t>Раджастані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600 </a:t>
            </a:r>
            <a:r>
              <a:rPr lang="ru-RU" dirty="0" err="1" smtClean="0"/>
              <a:t>років</a:t>
            </a:r>
            <a:r>
              <a:rPr lang="ru-RU" dirty="0" smtClean="0"/>
              <a:t> тому. Храм </a:t>
            </a:r>
            <a:r>
              <a:rPr lang="ru-RU" dirty="0" err="1" smtClean="0"/>
              <a:t>тісно</a:t>
            </a:r>
            <a:r>
              <a:rPr lang="ru-RU" dirty="0" smtClean="0"/>
              <a:t> </a:t>
            </a:r>
            <a:r>
              <a:rPr lang="ru-RU" dirty="0" err="1" smtClean="0"/>
              <a:t>пов'язаний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культом </a:t>
            </a:r>
            <a:r>
              <a:rPr lang="ru-RU" dirty="0" err="1" smtClean="0"/>
              <a:t>богині</a:t>
            </a:r>
            <a:r>
              <a:rPr lang="ru-RU" dirty="0" smtClean="0"/>
              <a:t> </a:t>
            </a:r>
            <a:r>
              <a:rPr lang="ru-RU" dirty="0" err="1" smtClean="0"/>
              <a:t>Дурги</a:t>
            </a:r>
            <a:r>
              <a:rPr lang="ru-RU" dirty="0" smtClean="0"/>
              <a:t>, яка </a:t>
            </a:r>
            <a:r>
              <a:rPr lang="ru-RU" dirty="0" err="1" smtClean="0"/>
              <a:t>якось</a:t>
            </a:r>
            <a:r>
              <a:rPr lang="ru-RU" dirty="0" smtClean="0"/>
              <a:t> </a:t>
            </a:r>
            <a:r>
              <a:rPr lang="ru-RU" dirty="0" err="1" smtClean="0"/>
              <a:t>перевтілилась</a:t>
            </a:r>
            <a:r>
              <a:rPr lang="ru-RU" dirty="0" smtClean="0"/>
              <a:t> в </a:t>
            </a:r>
            <a:r>
              <a:rPr lang="ru-RU" dirty="0" err="1" smtClean="0"/>
              <a:t>звичайну</a:t>
            </a:r>
            <a:r>
              <a:rPr lang="ru-RU" dirty="0" smtClean="0"/>
              <a:t> </a:t>
            </a:r>
            <a:r>
              <a:rPr lang="ru-RU" dirty="0" err="1" smtClean="0"/>
              <a:t>жінку</a:t>
            </a:r>
            <a:r>
              <a:rPr lang="ru-RU" dirty="0" smtClean="0"/>
              <a:t> на </a:t>
            </a:r>
            <a:r>
              <a:rPr lang="ru-RU" dirty="0" err="1" smtClean="0"/>
              <a:t>ім'я</a:t>
            </a:r>
            <a:r>
              <a:rPr lang="ru-RU" dirty="0" smtClean="0"/>
              <a:t> </a:t>
            </a:r>
            <a:r>
              <a:rPr lang="ru-RU" dirty="0" err="1" smtClean="0"/>
              <a:t>Карні</a:t>
            </a:r>
            <a:r>
              <a:rPr lang="ru-RU" dirty="0" smtClean="0"/>
              <a:t> Мату. </a:t>
            </a:r>
          </a:p>
          <a:p>
            <a:r>
              <a:rPr lang="ru-RU" dirty="0" smtClean="0"/>
              <a:t>Як </a:t>
            </a:r>
            <a:r>
              <a:rPr lang="ru-RU" dirty="0" err="1" smtClean="0"/>
              <a:t>би</a:t>
            </a:r>
            <a:r>
              <a:rPr lang="ru-RU" dirty="0" smtClean="0"/>
              <a:t> там не </a:t>
            </a:r>
            <a:r>
              <a:rPr lang="ru-RU" dirty="0" err="1" smtClean="0"/>
              <a:t>було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щурам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живеться</a:t>
            </a:r>
            <a:r>
              <a:rPr lang="ru-RU" dirty="0" smtClean="0"/>
              <a:t> </a:t>
            </a: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err="1" smtClean="0"/>
              <a:t>непогано</a:t>
            </a:r>
            <a:r>
              <a:rPr lang="ru-RU" dirty="0" smtClean="0"/>
              <a:t>. </a:t>
            </a:r>
            <a:r>
              <a:rPr lang="ru-RU" dirty="0" err="1" smtClean="0"/>
              <a:t>Щодня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паломники, </a:t>
            </a:r>
            <a:r>
              <a:rPr lang="ru-RU" dirty="0" err="1" smtClean="0"/>
              <a:t>охочі</a:t>
            </a:r>
            <a:r>
              <a:rPr lang="ru-RU" dirty="0" smtClean="0"/>
              <a:t> </a:t>
            </a:r>
            <a:r>
              <a:rPr lang="ru-RU" dirty="0" err="1" smtClean="0"/>
              <a:t>нагодувати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, </a:t>
            </a:r>
            <a:r>
              <a:rPr lang="ru-RU" dirty="0" err="1" smtClean="0"/>
              <a:t>пригостити</a:t>
            </a:r>
            <a:r>
              <a:rPr lang="ru-RU" dirty="0" smtClean="0"/>
              <a:t> </a:t>
            </a:r>
            <a:r>
              <a:rPr lang="ru-RU" dirty="0" err="1" smtClean="0"/>
              <a:t>ласощами</a:t>
            </a:r>
            <a:r>
              <a:rPr lang="ru-RU" dirty="0" smtClean="0"/>
              <a:t>, </a:t>
            </a:r>
            <a:r>
              <a:rPr lang="ru-RU" dirty="0" err="1" smtClean="0"/>
              <a:t>налити</a:t>
            </a:r>
            <a:r>
              <a:rPr lang="ru-RU" dirty="0" smtClean="0"/>
              <a:t> </a:t>
            </a:r>
            <a:r>
              <a:rPr lang="ru-RU" dirty="0" err="1" smtClean="0"/>
              <a:t>свіжого</a:t>
            </a:r>
            <a:r>
              <a:rPr lang="ru-RU" dirty="0" smtClean="0"/>
              <a:t> молока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воду в </a:t>
            </a:r>
            <a:r>
              <a:rPr lang="ru-RU" dirty="0" err="1" smtClean="0"/>
              <a:t>мисці</a:t>
            </a:r>
            <a:r>
              <a:rPr lang="ru-RU" dirty="0" smtClean="0"/>
              <a:t>. Є в </a:t>
            </a:r>
            <a:r>
              <a:rPr lang="ru-RU" dirty="0" err="1" smtClean="0"/>
              <a:t>храмі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особливий</a:t>
            </a:r>
            <a:r>
              <a:rPr lang="ru-RU" dirty="0" smtClean="0"/>
              <a:t> щур, </a:t>
            </a:r>
            <a:r>
              <a:rPr lang="ru-RU" dirty="0" err="1" smtClean="0"/>
              <a:t>альбінос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вийшов</a:t>
            </a:r>
            <a:r>
              <a:rPr lang="ru-RU" dirty="0" smtClean="0"/>
              <a:t> до </a:t>
            </a:r>
            <a:r>
              <a:rPr lang="ru-RU" dirty="0" err="1" smtClean="0"/>
              <a:t>кого-небудь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прийняв</a:t>
            </a:r>
            <a:r>
              <a:rPr lang="ru-RU" dirty="0" smtClean="0"/>
              <a:t> </a:t>
            </a:r>
            <a:r>
              <a:rPr lang="ru-RU" dirty="0" err="1" smtClean="0"/>
              <a:t>пригощання</a:t>
            </a:r>
            <a:r>
              <a:rPr lang="ru-RU" dirty="0" smtClean="0"/>
              <a:t>, то </a:t>
            </a:r>
            <a:r>
              <a:rPr lang="ru-RU" dirty="0" err="1" smtClean="0"/>
              <a:t>успіх</a:t>
            </a:r>
            <a:r>
              <a:rPr lang="ru-RU" dirty="0" smtClean="0"/>
              <a:t> </a:t>
            </a:r>
            <a:r>
              <a:rPr lang="ru-RU" dirty="0" err="1" smtClean="0"/>
              <a:t>обов'язково</a:t>
            </a:r>
            <a:r>
              <a:rPr lang="ru-RU" dirty="0" smtClean="0"/>
              <a:t> </a:t>
            </a:r>
            <a:r>
              <a:rPr lang="ru-RU" dirty="0" err="1" smtClean="0"/>
              <a:t>посміхнеться</a:t>
            </a:r>
            <a:r>
              <a:rPr lang="ru-RU" dirty="0" smtClean="0"/>
              <a:t>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людині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57802_html_52e474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233444"/>
            <a:ext cx="2841255" cy="2545967"/>
          </a:xfrm>
          <a:prstGeom prst="rect">
            <a:avLst/>
          </a:prstGeom>
        </p:spPr>
      </p:pic>
      <p:pic>
        <p:nvPicPr>
          <p:cNvPr id="7" name="Рисунок 6" descr="57802_html_m2e4dcd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239823"/>
            <a:ext cx="2535670" cy="25395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285728"/>
            <a:ext cx="4643470" cy="50306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dirty="0" err="1" smtClean="0"/>
              <a:t>Входити</a:t>
            </a:r>
            <a:r>
              <a:rPr lang="ru-RU" sz="2000" dirty="0" smtClean="0"/>
              <a:t> в </a:t>
            </a:r>
            <a:r>
              <a:rPr lang="ru-RU" sz="2000" dirty="0" err="1" smtClean="0"/>
              <a:t>будівлю</a:t>
            </a:r>
            <a:r>
              <a:rPr lang="ru-RU" sz="2000" dirty="0" smtClean="0"/>
              <a:t> храму, як </a:t>
            </a:r>
            <a:r>
              <a:rPr lang="ru-RU" sz="2000" dirty="0" err="1" smtClean="0"/>
              <a:t>і</a:t>
            </a:r>
            <a:r>
              <a:rPr lang="ru-RU" sz="2000" dirty="0" smtClean="0"/>
              <a:t> в </a:t>
            </a:r>
            <a:r>
              <a:rPr lang="ru-RU" sz="2000" dirty="0" err="1" smtClean="0"/>
              <a:t>будь-яку</a:t>
            </a:r>
            <a:r>
              <a:rPr lang="ru-RU" sz="2000" dirty="0" smtClean="0"/>
              <a:t> </a:t>
            </a:r>
            <a:r>
              <a:rPr lang="ru-RU" sz="2000" dirty="0" err="1" smtClean="0"/>
              <a:t>тутешню</a:t>
            </a:r>
            <a:r>
              <a:rPr lang="ru-RU" sz="2000" dirty="0" smtClean="0"/>
              <a:t> </a:t>
            </a:r>
            <a:r>
              <a:rPr lang="ru-RU" sz="2000" dirty="0" err="1" smtClean="0"/>
              <a:t>святиню</a:t>
            </a:r>
            <a:r>
              <a:rPr lang="ru-RU" sz="2000" dirty="0" smtClean="0"/>
              <a:t>, </a:t>
            </a:r>
            <a:r>
              <a:rPr lang="ru-RU" sz="2000" dirty="0" err="1" smtClean="0"/>
              <a:t>слідує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босоніж</a:t>
            </a:r>
            <a:r>
              <a:rPr lang="ru-RU" sz="2000" dirty="0" smtClean="0"/>
              <a:t>. </a:t>
            </a:r>
            <a:r>
              <a:rPr lang="ru-RU" sz="2000" dirty="0" err="1" smtClean="0"/>
              <a:t>Паломники-індійці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сприймають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куди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простіше</a:t>
            </a:r>
            <a:r>
              <a:rPr lang="ru-RU" sz="2000" dirty="0" smtClean="0"/>
              <a:t>, а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європейці</a:t>
            </a:r>
            <a:r>
              <a:rPr lang="ru-RU" sz="2000" dirty="0" smtClean="0"/>
              <a:t>. </a:t>
            </a:r>
            <a:r>
              <a:rPr lang="ru-RU" sz="2000" dirty="0" err="1" smtClean="0"/>
              <a:t>Втім</a:t>
            </a:r>
            <a:r>
              <a:rPr lang="ru-RU" sz="2000" dirty="0" smtClean="0"/>
              <a:t>, </a:t>
            </a:r>
            <a:r>
              <a:rPr lang="ru-RU" sz="2000" dirty="0" err="1" smtClean="0"/>
              <a:t>їм</a:t>
            </a:r>
            <a:r>
              <a:rPr lang="ru-RU" sz="2000" dirty="0" smtClean="0"/>
              <a:t> </a:t>
            </a:r>
            <a:r>
              <a:rPr lang="ru-RU" sz="2000" dirty="0" err="1" smtClean="0"/>
              <a:t>дозволяють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залишитися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шкарпетках</a:t>
            </a:r>
            <a:r>
              <a:rPr lang="ru-RU" sz="2000" dirty="0" smtClean="0"/>
              <a:t>.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існує</a:t>
            </a:r>
            <a:r>
              <a:rPr lang="ru-RU" sz="2000" dirty="0" smtClean="0"/>
              <a:t> легенда,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ці</a:t>
            </a:r>
            <a:r>
              <a:rPr lang="ru-RU" sz="2000" dirty="0" smtClean="0"/>
              <a:t> </a:t>
            </a:r>
            <a:r>
              <a:rPr lang="ru-RU" sz="2000" dirty="0" err="1" smtClean="0"/>
              <a:t>священні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щури</a:t>
            </a:r>
            <a:r>
              <a:rPr lang="ru-RU" sz="2000" dirty="0" smtClean="0"/>
              <a:t> </a:t>
            </a:r>
            <a:r>
              <a:rPr lang="ru-RU" sz="2000" dirty="0" err="1" smtClean="0"/>
              <a:t>здатні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вилікувати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будь-яку</a:t>
            </a:r>
            <a:r>
              <a:rPr lang="ru-RU" sz="2000" dirty="0" smtClean="0"/>
              <a:t> </a:t>
            </a:r>
            <a:r>
              <a:rPr lang="ru-RU" sz="2000" dirty="0" err="1" smtClean="0"/>
              <a:t>невиліковну</a:t>
            </a:r>
            <a:r>
              <a:rPr lang="ru-RU" sz="2000" dirty="0" smtClean="0"/>
              <a:t> хворобу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будь-який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негативний</a:t>
            </a:r>
            <a:r>
              <a:rPr lang="ru-RU" sz="2000" dirty="0" smtClean="0"/>
              <a:t> стан </a:t>
            </a:r>
            <a:r>
              <a:rPr lang="ru-RU" sz="2000" dirty="0" err="1" smtClean="0"/>
              <a:t>душі</a:t>
            </a:r>
            <a:r>
              <a:rPr lang="ru-RU" sz="2000" dirty="0" smtClean="0"/>
              <a:t>, так 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</a:t>
            </a:r>
            <a:r>
              <a:rPr lang="ru-RU" sz="2000" dirty="0" err="1" smtClean="0"/>
              <a:t>депресію</a:t>
            </a:r>
            <a:r>
              <a:rPr lang="ru-RU" sz="2000" dirty="0" smtClean="0"/>
              <a:t>. Але перш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наважитися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</a:t>
            </a:r>
            <a:r>
              <a:rPr lang="ru-RU" sz="2000" dirty="0" err="1" smtClean="0"/>
              <a:t>крок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людина</a:t>
            </a:r>
            <a:r>
              <a:rPr lang="ru-RU" sz="2000" dirty="0" smtClean="0"/>
              <a:t> повинна себе морально </a:t>
            </a:r>
            <a:r>
              <a:rPr lang="ru-RU" sz="2000" dirty="0" err="1" smtClean="0"/>
              <a:t>налаштувати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відчувати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сміливість</a:t>
            </a:r>
            <a:r>
              <a:rPr lang="ru-RU" sz="2000" dirty="0" smtClean="0"/>
              <a:t> та </a:t>
            </a:r>
            <a:r>
              <a:rPr lang="ru-RU" sz="2000" dirty="0" err="1" smtClean="0"/>
              <a:t>рішучість</a:t>
            </a:r>
            <a:r>
              <a:rPr lang="ru-RU" sz="2000" dirty="0" smtClean="0"/>
              <a:t>, бути</a:t>
            </a:r>
            <a:endParaRPr lang="ru-RU" sz="2000" dirty="0"/>
          </a:p>
        </p:txBody>
      </p:sp>
      <p:pic>
        <p:nvPicPr>
          <p:cNvPr id="4" name="Рисунок 3" descr="57802_html_m2e4ac7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5386" y="367114"/>
            <a:ext cx="3810009" cy="49493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4417" y="5229200"/>
            <a:ext cx="86111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/>
              <a:t>готовою до того, </a:t>
            </a:r>
            <a:r>
              <a:rPr lang="ru-RU" sz="2000" dirty="0" err="1"/>
              <a:t>що</a:t>
            </a:r>
            <a:r>
              <a:rPr lang="ru-RU" sz="2000" dirty="0"/>
              <a:t> по </a:t>
            </a:r>
            <a:r>
              <a:rPr lang="ru-RU" sz="2000" dirty="0" err="1"/>
              <a:t>ній</a:t>
            </a:r>
            <a:r>
              <a:rPr lang="ru-RU" sz="2000" dirty="0"/>
              <a:t> буде </a:t>
            </a:r>
            <a:r>
              <a:rPr lang="ru-RU" sz="2000" dirty="0" err="1"/>
              <a:t>повзати</a:t>
            </a:r>
            <a:r>
              <a:rPr lang="ru-RU" sz="2000" dirty="0"/>
              <a:t> не один десяток </a:t>
            </a:r>
            <a:r>
              <a:rPr lang="ru-RU" sz="2000" dirty="0" err="1"/>
              <a:t>крис</a:t>
            </a:r>
            <a:r>
              <a:rPr lang="ru-RU" sz="2000" dirty="0"/>
              <a:t>. В </a:t>
            </a:r>
            <a:r>
              <a:rPr lang="ru-RU" sz="2000" dirty="0" err="1"/>
              <a:t>іншому</a:t>
            </a:r>
            <a:r>
              <a:rPr lang="ru-RU" sz="2000" dirty="0"/>
              <a:t> ж </a:t>
            </a:r>
            <a:r>
              <a:rPr lang="ru-RU" sz="2000" dirty="0" err="1"/>
              <a:t>випадку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трапитися</a:t>
            </a:r>
            <a:r>
              <a:rPr lang="ru-RU" sz="2000" dirty="0"/>
              <a:t> </a:t>
            </a:r>
            <a:r>
              <a:rPr lang="ru-RU" sz="2000" dirty="0" err="1"/>
              <a:t>нещасний</a:t>
            </a:r>
            <a:r>
              <a:rPr lang="ru-RU" sz="2000" dirty="0"/>
              <a:t> </a:t>
            </a:r>
            <a:r>
              <a:rPr lang="ru-RU" sz="2000" dirty="0" err="1"/>
              <a:t>випадок</a:t>
            </a:r>
            <a:r>
              <a:rPr lang="ru-RU" sz="2000" dirty="0"/>
              <a:t>, за </a:t>
            </a:r>
            <a:r>
              <a:rPr lang="ru-RU" sz="2000" dirty="0" err="1"/>
              <a:t>який</a:t>
            </a:r>
            <a:r>
              <a:rPr lang="ru-RU" sz="2000" dirty="0"/>
              <a:t>, </a:t>
            </a:r>
            <a:r>
              <a:rPr lang="ru-RU" sz="2000" dirty="0" err="1"/>
              <a:t>звісна</a:t>
            </a:r>
            <a:r>
              <a:rPr lang="ru-RU" sz="2000" dirty="0"/>
              <a:t> </a:t>
            </a:r>
            <a:r>
              <a:rPr lang="ru-RU" sz="2000" dirty="0" err="1"/>
              <a:t>річ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відповідальності</a:t>
            </a:r>
            <a:r>
              <a:rPr lang="ru-RU" sz="2000" dirty="0"/>
              <a:t> нести </a:t>
            </a:r>
            <a:r>
              <a:rPr lang="ru-RU" sz="2000" dirty="0" err="1"/>
              <a:t>ніхто</a:t>
            </a:r>
            <a:r>
              <a:rPr lang="ru-RU" sz="2000" dirty="0"/>
              <a:t> не буде. Як правило, на </a:t>
            </a:r>
            <a:r>
              <a:rPr lang="ru-RU" sz="2000" dirty="0" err="1"/>
              <a:t>такий</a:t>
            </a:r>
            <a:r>
              <a:rPr lang="ru-RU" sz="2000" dirty="0"/>
              <a:t> </a:t>
            </a:r>
            <a:r>
              <a:rPr lang="ru-RU" sz="2000" dirty="0" err="1"/>
              <a:t>крок</a:t>
            </a:r>
            <a:r>
              <a:rPr lang="ru-RU" sz="2000" dirty="0"/>
              <a:t> </a:t>
            </a:r>
            <a:r>
              <a:rPr lang="ru-RU" sz="2000" dirty="0" err="1"/>
              <a:t>йдуть</a:t>
            </a:r>
            <a:r>
              <a:rPr lang="ru-RU" sz="2000" dirty="0"/>
              <a:t> люди, </a:t>
            </a:r>
            <a:r>
              <a:rPr lang="ru-RU" sz="2000" dirty="0" err="1"/>
              <a:t>яким</a:t>
            </a:r>
            <a:r>
              <a:rPr lang="ru-RU" sz="2000" dirty="0"/>
              <a:t> уже </a:t>
            </a:r>
            <a:r>
              <a:rPr lang="ru-RU" sz="2000" dirty="0" err="1"/>
              <a:t>нічого</a:t>
            </a:r>
            <a:r>
              <a:rPr lang="ru-RU" sz="2000" dirty="0"/>
              <a:t> </a:t>
            </a:r>
            <a:r>
              <a:rPr lang="ru-RU" sz="2000" dirty="0" err="1"/>
              <a:t>втрачати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69055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Храм </a:t>
            </a:r>
            <a:r>
              <a:rPr lang="ru-RU" b="1" dirty="0" err="1" smtClean="0"/>
              <a:t>Лакшмі</a:t>
            </a:r>
            <a:endParaRPr lang="ru-RU" dirty="0"/>
          </a:p>
        </p:txBody>
      </p:sp>
      <p:pic>
        <p:nvPicPr>
          <p:cNvPr id="4" name="Рисунок 3" descr="57802_html_m363047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175795"/>
            <a:ext cx="4536504" cy="3402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3" y="1236816"/>
            <a:ext cx="34563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Лакшмі-нараян</a:t>
            </a:r>
            <a:r>
              <a:rPr lang="ru-RU" sz="2400" dirty="0" smtClean="0"/>
              <a:t> - храм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біло-рожевого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мармуру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присвячений</a:t>
            </a:r>
            <a:r>
              <a:rPr lang="ru-RU" sz="2400" dirty="0" smtClean="0"/>
              <a:t> богам </a:t>
            </a:r>
            <a:r>
              <a:rPr lang="ru-RU" sz="2400" dirty="0" err="1" smtClean="0"/>
              <a:t>Крішні</a:t>
            </a:r>
            <a:r>
              <a:rPr lang="ru-RU" sz="2400" dirty="0" smtClean="0"/>
              <a:t> (</a:t>
            </a:r>
            <a:r>
              <a:rPr lang="ru-RU" sz="2400" dirty="0" err="1" smtClean="0"/>
              <a:t>Нарайані</a:t>
            </a:r>
            <a:r>
              <a:rPr lang="ru-RU" sz="2400" dirty="0" smtClean="0"/>
              <a:t>)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дружині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Лакшмі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побудований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сім'єю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відомих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промисловців</a:t>
            </a:r>
            <a:r>
              <a:rPr lang="ru-RU" sz="2400" dirty="0" smtClean="0"/>
              <a:t> </a:t>
            </a:r>
            <a:r>
              <a:rPr lang="ru-RU" sz="2400" dirty="0" err="1" smtClean="0"/>
              <a:t>Бірла</a:t>
            </a:r>
            <a:r>
              <a:rPr lang="ru-RU" sz="2400" dirty="0" smtClean="0"/>
              <a:t>. </a:t>
            </a:r>
            <a:r>
              <a:rPr lang="ru-RU" sz="2400" dirty="0" err="1" smtClean="0"/>
              <a:t>Крішна</a:t>
            </a:r>
            <a:r>
              <a:rPr lang="ru-RU" sz="2400" dirty="0" smtClean="0"/>
              <a:t> і </a:t>
            </a:r>
            <a:r>
              <a:rPr lang="ru-RU" sz="2400" dirty="0" err="1" smtClean="0"/>
              <a:t>Лакшмі</a:t>
            </a:r>
            <a:r>
              <a:rPr lang="ru-RU" sz="2400" dirty="0" smtClean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99" y="4578173"/>
            <a:ext cx="85810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покровителі</a:t>
            </a:r>
            <a:r>
              <a:rPr lang="ru-RU" sz="2400" dirty="0"/>
              <a:t> </a:t>
            </a:r>
            <a:r>
              <a:rPr lang="ru-RU" sz="2400" dirty="0" err="1"/>
              <a:t>любові</a:t>
            </a:r>
            <a:r>
              <a:rPr lang="ru-RU" sz="2400" dirty="0"/>
              <a:t> і </a:t>
            </a:r>
            <a:r>
              <a:rPr lang="ru-RU" sz="2400" dirty="0" err="1"/>
              <a:t>сімейного</a:t>
            </a:r>
            <a:r>
              <a:rPr lang="ru-RU" sz="2400" dirty="0"/>
              <a:t> </a:t>
            </a:r>
            <a:r>
              <a:rPr lang="ru-RU" sz="2400" dirty="0" err="1"/>
              <a:t>щастя</a:t>
            </a:r>
            <a:r>
              <a:rPr lang="ru-RU" sz="2400" dirty="0"/>
              <a:t> - </a:t>
            </a:r>
            <a:r>
              <a:rPr lang="ru-RU" sz="2400" dirty="0" err="1"/>
              <a:t>найпопулярніші</a:t>
            </a:r>
            <a:r>
              <a:rPr lang="ru-RU" sz="2400" dirty="0"/>
              <a:t> божества </a:t>
            </a:r>
            <a:r>
              <a:rPr lang="ru-RU" sz="2400" dirty="0" err="1"/>
              <a:t>релігії</a:t>
            </a:r>
            <a:r>
              <a:rPr lang="ru-RU" sz="2400" dirty="0"/>
              <a:t> </a:t>
            </a:r>
            <a:r>
              <a:rPr lang="ru-RU" sz="2400" dirty="0" err="1"/>
              <a:t>індуїста</a:t>
            </a:r>
            <a:r>
              <a:rPr lang="ru-RU" sz="2400" dirty="0"/>
              <a:t>. </a:t>
            </a:r>
          </a:p>
          <a:p>
            <a:r>
              <a:rPr lang="ru-RU" sz="2400" dirty="0"/>
              <a:t>Храм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побудований</a:t>
            </a:r>
            <a:r>
              <a:rPr lang="ru-RU" sz="2400" dirty="0"/>
              <a:t> на початку XX </a:t>
            </a:r>
            <a:r>
              <a:rPr lang="ru-RU" sz="2400" dirty="0" err="1"/>
              <a:t>століття</a:t>
            </a:r>
            <a:r>
              <a:rPr lang="ru-RU" sz="2400" dirty="0"/>
              <a:t> на </a:t>
            </a:r>
            <a:r>
              <a:rPr lang="ru-RU" sz="2400" dirty="0" err="1"/>
              <a:t>пожертвування</a:t>
            </a:r>
            <a:r>
              <a:rPr lang="ru-RU" sz="2400" dirty="0"/>
              <a:t> </a:t>
            </a:r>
            <a:r>
              <a:rPr lang="ru-RU" sz="2400" dirty="0" err="1"/>
              <a:t>багатющих</a:t>
            </a:r>
            <a:r>
              <a:rPr lang="ru-RU" sz="2400" dirty="0"/>
              <a:t> людей </a:t>
            </a:r>
            <a:r>
              <a:rPr lang="ru-RU" sz="2400" dirty="0" err="1"/>
              <a:t>країни</a:t>
            </a:r>
            <a:r>
              <a:rPr lang="ru-RU" sz="2400" dirty="0"/>
              <a:t> і </a:t>
            </a:r>
            <a:r>
              <a:rPr lang="ru-RU" sz="2400" dirty="0" err="1"/>
              <a:t>освячений</a:t>
            </a:r>
            <a:r>
              <a:rPr lang="ru-RU" sz="2400" dirty="0"/>
              <a:t> у </a:t>
            </a:r>
            <a:r>
              <a:rPr lang="ru-RU" sz="2400" dirty="0" err="1"/>
              <a:t>присутності</a:t>
            </a:r>
            <a:r>
              <a:rPr lang="ru-RU" sz="2400" dirty="0"/>
              <a:t> самого </a:t>
            </a:r>
            <a:r>
              <a:rPr lang="ru-RU" sz="2400" dirty="0" err="1"/>
              <a:t>Махатми</a:t>
            </a:r>
            <a:r>
              <a:rPr lang="ru-RU" sz="2400" dirty="0"/>
              <a:t> </a:t>
            </a:r>
            <a:r>
              <a:rPr lang="ru-RU" sz="2400" dirty="0" err="1"/>
              <a:t>Ганді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18166"/>
            <a:ext cx="8229600" cy="69055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Храм </a:t>
            </a:r>
            <a:r>
              <a:rPr lang="ru-RU" b="1" dirty="0" err="1" smtClean="0"/>
              <a:t>Мінакши</a:t>
            </a:r>
            <a:endParaRPr lang="ru-RU" dirty="0"/>
          </a:p>
        </p:txBody>
      </p:sp>
      <p:pic>
        <p:nvPicPr>
          <p:cNvPr id="4" name="Рисунок 3" descr="57802_html_m489b2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864072"/>
            <a:ext cx="4572032" cy="3429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5082" y="908720"/>
            <a:ext cx="38477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/>
              <a:t>Обширний</a:t>
            </a:r>
            <a:r>
              <a:rPr lang="ru-RU" sz="2200" dirty="0" smtClean="0"/>
              <a:t> </a:t>
            </a:r>
            <a:r>
              <a:rPr lang="ru-RU" sz="2200" dirty="0" err="1" smtClean="0"/>
              <a:t>храмовий</a:t>
            </a:r>
            <a:r>
              <a:rPr lang="ru-RU" sz="2200" dirty="0" smtClean="0"/>
              <a:t> ансамбль </a:t>
            </a:r>
            <a:r>
              <a:rPr lang="ru-RU" sz="2200" dirty="0" err="1" smtClean="0"/>
              <a:t>Мінакши</a:t>
            </a:r>
            <a:r>
              <a:rPr lang="ru-RU" sz="2200" dirty="0" smtClean="0"/>
              <a:t> в </a:t>
            </a:r>
            <a:r>
              <a:rPr lang="ru-RU" sz="2200" dirty="0" err="1" smtClean="0"/>
              <a:t>Мадураї</a:t>
            </a:r>
            <a:r>
              <a:rPr lang="ru-RU" sz="2200" dirty="0" smtClean="0"/>
              <a:t> </a:t>
            </a:r>
            <a:r>
              <a:rPr lang="ru-RU" sz="2200" dirty="0" err="1" smtClean="0"/>
              <a:t>розташовується</a:t>
            </a:r>
            <a:r>
              <a:rPr lang="ru-RU" sz="2200" dirty="0" smtClean="0"/>
              <a:t> в </a:t>
            </a:r>
            <a:r>
              <a:rPr lang="ru-RU" sz="2200" dirty="0" err="1" smtClean="0"/>
              <a:t>південноіндійському</a:t>
            </a:r>
            <a:r>
              <a:rPr lang="ru-RU" sz="2200" dirty="0" smtClean="0"/>
              <a:t> </a:t>
            </a:r>
            <a:r>
              <a:rPr lang="ru-RU" sz="2200" dirty="0" err="1" smtClean="0"/>
              <a:t>штаті</a:t>
            </a:r>
            <a:r>
              <a:rPr lang="ru-RU" sz="2200" dirty="0" smtClean="0"/>
              <a:t> </a:t>
            </a:r>
            <a:r>
              <a:rPr lang="ru-RU" sz="2200" dirty="0" err="1" smtClean="0"/>
              <a:t>Тамілнаду</a:t>
            </a:r>
            <a:r>
              <a:rPr lang="ru-RU" sz="2200" dirty="0" smtClean="0"/>
              <a:t>, </a:t>
            </a:r>
            <a:r>
              <a:rPr lang="ru-RU" sz="2200" dirty="0" err="1" smtClean="0"/>
              <a:t>приблизно</a:t>
            </a:r>
            <a:r>
              <a:rPr lang="ru-RU" sz="2200" dirty="0" smtClean="0"/>
              <a:t> </a:t>
            </a:r>
            <a:r>
              <a:rPr lang="ru-RU" sz="2200" dirty="0" err="1" smtClean="0"/>
              <a:t>в</a:t>
            </a:r>
            <a:r>
              <a:rPr lang="ru-RU" sz="2200" dirty="0" smtClean="0"/>
              <a:t> 520 </a:t>
            </a:r>
            <a:r>
              <a:rPr lang="ru-RU" sz="2200" dirty="0" err="1" smtClean="0"/>
              <a:t>кілометрах</a:t>
            </a:r>
            <a:r>
              <a:rPr lang="ru-RU" sz="2200" dirty="0" smtClean="0"/>
              <a:t>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</a:t>
            </a:r>
            <a:r>
              <a:rPr lang="ru-RU" sz="2200" dirty="0" err="1" smtClean="0"/>
              <a:t>Мадраса</a:t>
            </a:r>
            <a:r>
              <a:rPr lang="ru-RU" sz="2200" dirty="0" smtClean="0"/>
              <a:t>. </a:t>
            </a:r>
            <a:r>
              <a:rPr lang="ru-RU" sz="2200" dirty="0" err="1" smtClean="0"/>
              <a:t>Храмовий</a:t>
            </a:r>
            <a:r>
              <a:rPr lang="ru-RU" sz="2200" dirty="0" smtClean="0"/>
              <a:t> комплекс </a:t>
            </a:r>
            <a:r>
              <a:rPr lang="ru-RU" sz="2200" dirty="0" err="1" smtClean="0"/>
              <a:t>Мінакши</a:t>
            </a:r>
            <a:r>
              <a:rPr lang="ru-RU" sz="2200" dirty="0" smtClean="0"/>
              <a:t> </a:t>
            </a:r>
            <a:r>
              <a:rPr lang="ru-RU" sz="2200" dirty="0" err="1" smtClean="0"/>
              <a:t>займає</a:t>
            </a:r>
            <a:r>
              <a:rPr lang="ru-RU" sz="2200" dirty="0" smtClean="0"/>
              <a:t> </a:t>
            </a:r>
            <a:r>
              <a:rPr lang="ru-RU" sz="2200" dirty="0" err="1" smtClean="0"/>
              <a:t>площу</a:t>
            </a:r>
            <a:r>
              <a:rPr lang="ru-RU" sz="2200" dirty="0" smtClean="0"/>
              <a:t> 258 х 223 </a:t>
            </a:r>
            <a:r>
              <a:rPr lang="ru-RU" sz="2200" dirty="0" err="1" smtClean="0"/>
              <a:t>метри</a:t>
            </a:r>
            <a:r>
              <a:rPr lang="ru-RU" sz="2200" dirty="0" smtClean="0"/>
              <a:t>. </a:t>
            </a:r>
            <a:r>
              <a:rPr lang="ru-RU" sz="2200" dirty="0" err="1"/>
              <a:t>Розплановану</a:t>
            </a:r>
            <a:r>
              <a:rPr lang="ru-RU" sz="2200" dirty="0"/>
              <a:t> </a:t>
            </a:r>
            <a:r>
              <a:rPr lang="ru-RU" sz="2200" dirty="0" err="1"/>
              <a:t>територію</a:t>
            </a:r>
            <a:r>
              <a:rPr lang="ru-RU" sz="2200" dirty="0"/>
              <a:t> ансамблю з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923" y="4293096"/>
            <a:ext cx="896615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err="1" smtClean="0"/>
              <a:t>безліччю</a:t>
            </a:r>
            <a:r>
              <a:rPr lang="ru-RU" sz="2100" dirty="0" smtClean="0"/>
              <a:t> </a:t>
            </a:r>
            <a:r>
              <a:rPr lang="ru-RU" sz="2100" dirty="0" err="1"/>
              <a:t>внутрішніх</a:t>
            </a:r>
            <a:r>
              <a:rPr lang="ru-RU" sz="2100" dirty="0"/>
              <a:t> </a:t>
            </a:r>
            <a:r>
              <a:rPr lang="ru-RU" sz="2100" dirty="0" err="1"/>
              <a:t>двориків</a:t>
            </a:r>
            <a:r>
              <a:rPr lang="ru-RU" sz="2100" dirty="0"/>
              <a:t> і </a:t>
            </a:r>
            <a:r>
              <a:rPr lang="ru-RU" sz="2100" dirty="0" err="1"/>
              <a:t>водоймищ</a:t>
            </a:r>
            <a:r>
              <a:rPr lang="ru-RU" sz="2100" dirty="0"/>
              <a:t> для </a:t>
            </a:r>
            <a:r>
              <a:rPr lang="ru-RU" sz="2100" dirty="0" err="1"/>
              <a:t>обмивання</a:t>
            </a:r>
            <a:r>
              <a:rPr lang="ru-RU" sz="2100" dirty="0"/>
              <a:t> </a:t>
            </a:r>
            <a:r>
              <a:rPr lang="ru-RU" sz="2100" dirty="0" err="1"/>
              <a:t>прикрашають</a:t>
            </a:r>
            <a:r>
              <a:rPr lang="ru-RU" sz="2100" dirty="0"/>
              <a:t> </a:t>
            </a:r>
            <a:r>
              <a:rPr lang="ru-RU" sz="2100" dirty="0" err="1"/>
              <a:t>вісім</a:t>
            </a:r>
            <a:r>
              <a:rPr lang="ru-RU" sz="2100" dirty="0"/>
              <a:t> башен-</a:t>
            </a:r>
            <a:r>
              <a:rPr lang="ru-RU" sz="2100" dirty="0" err="1"/>
              <a:t>гопурамів</a:t>
            </a:r>
            <a:r>
              <a:rPr lang="ru-RU" sz="2100" dirty="0"/>
              <a:t>. </a:t>
            </a:r>
            <a:r>
              <a:rPr lang="ru-RU" sz="2100" dirty="0" err="1"/>
              <a:t>Чотири</a:t>
            </a:r>
            <a:r>
              <a:rPr lang="ru-RU" sz="2100" dirty="0"/>
              <a:t> з </a:t>
            </a:r>
            <a:r>
              <a:rPr lang="ru-RU" sz="2100" dirty="0" smtClean="0"/>
              <a:t>них </a:t>
            </a:r>
            <a:r>
              <a:rPr lang="ru-RU" sz="2100" dirty="0" err="1" smtClean="0"/>
              <a:t>підносяться</a:t>
            </a:r>
            <a:r>
              <a:rPr lang="ru-RU" sz="2100" dirty="0" smtClean="0"/>
              <a:t> </a:t>
            </a:r>
            <a:r>
              <a:rPr lang="ru-RU" sz="2100" dirty="0"/>
              <a:t>на </a:t>
            </a:r>
            <a:r>
              <a:rPr lang="ru-RU" sz="2100" dirty="0" err="1"/>
              <a:t>зовнішніх</a:t>
            </a:r>
            <a:r>
              <a:rPr lang="ru-RU" sz="2100" dirty="0"/>
              <a:t> </a:t>
            </a:r>
            <a:r>
              <a:rPr lang="ru-RU" sz="2100" dirty="0" err="1"/>
              <a:t>стінах</a:t>
            </a:r>
            <a:r>
              <a:rPr lang="ru-RU" sz="2100" dirty="0"/>
              <a:t> храмового комплексу, </a:t>
            </a:r>
            <a:r>
              <a:rPr lang="ru-RU" sz="2100" dirty="0" err="1"/>
              <a:t>відзначаючи</a:t>
            </a:r>
            <a:r>
              <a:rPr lang="ru-RU" sz="2100" dirty="0"/>
              <a:t> </a:t>
            </a:r>
            <a:r>
              <a:rPr lang="ru-RU" sz="2100" dirty="0" err="1"/>
              <a:t>місця</a:t>
            </a:r>
            <a:r>
              <a:rPr lang="ru-RU" sz="2100" dirty="0"/>
              <a:t> </a:t>
            </a:r>
            <a:r>
              <a:rPr lang="ru-RU" sz="2100" dirty="0" err="1"/>
              <a:t>воріт</a:t>
            </a:r>
            <a:r>
              <a:rPr lang="ru-RU" sz="2100" dirty="0"/>
              <a:t>, </a:t>
            </a:r>
            <a:r>
              <a:rPr lang="ru-RU" sz="2100" dirty="0" err="1"/>
              <a:t>інші</a:t>
            </a:r>
            <a:r>
              <a:rPr lang="ru-RU" sz="2100" dirty="0"/>
              <a:t> </a:t>
            </a:r>
            <a:r>
              <a:rPr lang="ru-RU" sz="2100" dirty="0" err="1"/>
              <a:t>чотири</a:t>
            </a:r>
            <a:r>
              <a:rPr lang="ru-RU" sz="2100" dirty="0"/>
              <a:t>, </a:t>
            </a:r>
            <a:r>
              <a:rPr lang="ru-RU" sz="2100" dirty="0" err="1"/>
              <a:t>менших</a:t>
            </a:r>
            <a:r>
              <a:rPr lang="ru-RU" sz="2100" dirty="0"/>
              <a:t> </a:t>
            </a:r>
            <a:r>
              <a:rPr lang="ru-RU" sz="2100" dirty="0" err="1"/>
              <a:t>розмірів</a:t>
            </a:r>
            <a:r>
              <a:rPr lang="ru-RU" sz="2100" dirty="0"/>
              <a:t> - на </a:t>
            </a:r>
            <a:r>
              <a:rPr lang="ru-RU" sz="2100" dirty="0" err="1"/>
              <a:t>огорожі</a:t>
            </a:r>
            <a:r>
              <a:rPr lang="ru-RU" sz="2100" dirty="0"/>
              <a:t>, </a:t>
            </a:r>
            <a:r>
              <a:rPr lang="ru-RU" sz="2100" dirty="0" err="1"/>
              <a:t>що</a:t>
            </a:r>
            <a:r>
              <a:rPr lang="ru-RU" sz="2100" dirty="0"/>
              <a:t> </a:t>
            </a:r>
            <a:r>
              <a:rPr lang="ru-RU" sz="2100" dirty="0" err="1"/>
              <a:t>знаходиться</a:t>
            </a:r>
            <a:r>
              <a:rPr lang="ru-RU" sz="2100" dirty="0"/>
              <a:t> на </a:t>
            </a:r>
            <a:r>
              <a:rPr lang="ru-RU" sz="2100" dirty="0" err="1"/>
              <a:t>території</a:t>
            </a:r>
            <a:r>
              <a:rPr lang="ru-RU" sz="2100" dirty="0"/>
              <a:t> </a:t>
            </a:r>
            <a:r>
              <a:rPr lang="ru-RU" sz="2100" dirty="0" err="1"/>
              <a:t>внутрішнього</a:t>
            </a:r>
            <a:r>
              <a:rPr lang="ru-RU" sz="2100" dirty="0"/>
              <a:t> двору. </a:t>
            </a:r>
            <a:r>
              <a:rPr lang="ru-RU" sz="2100" dirty="0" err="1"/>
              <a:t>Висота</a:t>
            </a:r>
            <a:r>
              <a:rPr lang="ru-RU" sz="2100" dirty="0"/>
              <a:t> </a:t>
            </a:r>
            <a:r>
              <a:rPr lang="ru-RU" sz="2100" dirty="0" err="1"/>
              <a:t>найвищого</a:t>
            </a:r>
            <a:r>
              <a:rPr lang="ru-RU" sz="2100" dirty="0"/>
              <a:t> </a:t>
            </a:r>
            <a:r>
              <a:rPr lang="ru-RU" sz="2100" dirty="0" err="1"/>
              <a:t>гопурама</a:t>
            </a:r>
            <a:r>
              <a:rPr lang="ru-RU" sz="2100" dirty="0"/>
              <a:t> </a:t>
            </a:r>
            <a:r>
              <a:rPr lang="ru-RU" sz="2100" dirty="0" err="1"/>
              <a:t>складає</a:t>
            </a:r>
            <a:r>
              <a:rPr lang="ru-RU" sz="2100" dirty="0"/>
              <a:t> 50 </a:t>
            </a:r>
            <a:r>
              <a:rPr lang="ru-RU" sz="2100" dirty="0" err="1"/>
              <a:t>метрів</a:t>
            </a:r>
            <a:r>
              <a:rPr lang="ru-RU" sz="2100" dirty="0"/>
              <a:t>. Для </a:t>
            </a:r>
            <a:r>
              <a:rPr lang="ru-RU" sz="2100" dirty="0" err="1"/>
              <a:t>збільшення</a:t>
            </a:r>
            <a:r>
              <a:rPr lang="ru-RU" sz="2100" dirty="0"/>
              <a:t> </a:t>
            </a:r>
            <a:r>
              <a:rPr lang="ru-RU" sz="2100" dirty="0" err="1"/>
              <a:t>ефекту</a:t>
            </a:r>
            <a:r>
              <a:rPr lang="ru-RU" sz="2100" dirty="0"/>
              <a:t> </a:t>
            </a:r>
            <a:r>
              <a:rPr lang="ru-RU" sz="2100" dirty="0" err="1"/>
              <a:t>масштабності</a:t>
            </a:r>
            <a:r>
              <a:rPr lang="ru-RU" sz="2100" dirty="0"/>
              <a:t> </a:t>
            </a:r>
            <a:r>
              <a:rPr lang="ru-RU" sz="2100" dirty="0" err="1"/>
              <a:t>його</a:t>
            </a:r>
            <a:r>
              <a:rPr lang="ru-RU" sz="2100" dirty="0"/>
              <a:t> </a:t>
            </a:r>
            <a:r>
              <a:rPr lang="ru-RU" sz="2100" dirty="0" err="1"/>
              <a:t>численні</a:t>
            </a:r>
            <a:r>
              <a:rPr lang="ru-RU" sz="2100" dirty="0"/>
              <a:t> </a:t>
            </a:r>
            <a:r>
              <a:rPr lang="ru-RU" sz="2100" dirty="0" err="1"/>
              <a:t>яруси</a:t>
            </a:r>
            <a:r>
              <a:rPr lang="ru-RU" sz="2100" dirty="0"/>
              <a:t> </a:t>
            </a:r>
            <a:r>
              <a:rPr lang="ru-RU" sz="2100" dirty="0" err="1"/>
              <a:t>зменшуються</a:t>
            </a:r>
            <a:r>
              <a:rPr lang="ru-RU" sz="2100" dirty="0"/>
              <a:t> до </a:t>
            </a:r>
            <a:r>
              <a:rPr lang="ru-RU" sz="2100" dirty="0" err="1"/>
              <a:t>вершини</a:t>
            </a:r>
            <a:r>
              <a:rPr lang="ru-RU" sz="2100" dirty="0"/>
              <a:t> </a:t>
            </a:r>
            <a:r>
              <a:rPr lang="ru-RU" sz="2100" dirty="0" err="1"/>
              <a:t>башти</a:t>
            </a:r>
            <a:r>
              <a:rPr lang="ru-RU" sz="2100" dirty="0"/>
              <a:t>, яку </a:t>
            </a:r>
            <a:r>
              <a:rPr lang="ru-RU" sz="2100" dirty="0" err="1"/>
              <a:t>увінчує</a:t>
            </a:r>
            <a:r>
              <a:rPr lang="ru-RU" sz="2100" dirty="0"/>
              <a:t> </a:t>
            </a:r>
            <a:r>
              <a:rPr lang="ru-RU" sz="2100" dirty="0" err="1"/>
              <a:t>традиційний</a:t>
            </a:r>
            <a:r>
              <a:rPr lang="ru-RU" sz="2100" dirty="0"/>
              <a:t> для </a:t>
            </a:r>
            <a:r>
              <a:rPr lang="ru-RU" sz="2100" dirty="0" err="1"/>
              <a:t>Південної</a:t>
            </a:r>
            <a:r>
              <a:rPr lang="ru-RU" sz="2100" dirty="0"/>
              <a:t> </a:t>
            </a:r>
            <a:r>
              <a:rPr lang="ru-RU" sz="2100" dirty="0" err="1"/>
              <a:t>Індії</a:t>
            </a:r>
            <a:r>
              <a:rPr lang="ru-RU" sz="2100" dirty="0"/>
              <a:t> </a:t>
            </a:r>
            <a:r>
              <a:rPr lang="ru-RU" sz="2100" dirty="0" err="1"/>
              <a:t>кам'яний</a:t>
            </a:r>
            <a:r>
              <a:rPr lang="ru-RU" sz="2100" dirty="0"/>
              <a:t> вал-</a:t>
            </a:r>
            <a:r>
              <a:rPr lang="ru-RU" sz="2100" dirty="0" err="1"/>
              <a:t>циліндр</a:t>
            </a:r>
            <a:endParaRPr lang="ru-RU" sz="2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7802_html_64099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32656"/>
            <a:ext cx="3322712" cy="822920"/>
          </a:xfrm>
        </p:spPr>
        <p:txBody>
          <a:bodyPr/>
          <a:lstStyle/>
          <a:p>
            <a:r>
              <a:rPr lang="uk-UA" b="1" dirty="0" smtClean="0"/>
              <a:t>Храми Індії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79</TotalTime>
  <Words>388</Words>
  <Application>Microsoft Office PowerPoint</Application>
  <PresentationFormat>Экран (4:3)</PresentationFormat>
  <Paragraphs>31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Comic Sans MS</vt:lpstr>
      <vt:lpstr>Constantia</vt:lpstr>
      <vt:lpstr>Wingdings 2</vt:lpstr>
      <vt:lpstr>Бумажная</vt:lpstr>
      <vt:lpstr>Храми Індії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Храми Індії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Храми Індії та Далекого Сходу</dc:title>
  <dc:creator>admin</dc:creator>
  <cp:lastModifiedBy>1</cp:lastModifiedBy>
  <cp:revision>14</cp:revision>
  <dcterms:modified xsi:type="dcterms:W3CDTF">2014-12-06T14:22:44Z</dcterms:modified>
</cp:coreProperties>
</file>